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E8DA8-B04F-48F3-AB8A-0F1036E6F368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6CB5D-B11E-4957-81C6-E2C3ADC0A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dirty="0" smtClean="0"/>
          </a:p>
        </p:txBody>
      </p:sp>
      <p:sp>
        <p:nvSpPr>
          <p:cNvPr id="160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7427C682-5F14-4789-A7AB-78F04523B05E}" type="slidenum">
              <a:rPr lang="en-GB" sz="1300" smtClean="0">
                <a:solidFill>
                  <a:prstClr val="black"/>
                </a:solidFill>
              </a:rPr>
              <a:pPr/>
              <a:t>1</a:t>
            </a:fld>
            <a:endParaRPr lang="en-GB" sz="13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9FF-924A-425C-9A80-A66E1F4E1C9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2582-984F-49C9-B463-EEE635B6C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7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9FF-924A-425C-9A80-A66E1F4E1C9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2582-984F-49C9-B463-EEE635B6C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3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9FF-924A-425C-9A80-A66E1F4E1C9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2582-984F-49C9-B463-EEE635B6C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9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9FF-924A-425C-9A80-A66E1F4E1C9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2582-984F-49C9-B463-EEE635B6C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3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9FF-924A-425C-9A80-A66E1F4E1C9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2582-984F-49C9-B463-EEE635B6C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36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9FF-924A-425C-9A80-A66E1F4E1C9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2582-984F-49C9-B463-EEE635B6C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9FF-924A-425C-9A80-A66E1F4E1C9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2582-984F-49C9-B463-EEE635B6C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65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9FF-924A-425C-9A80-A66E1F4E1C9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2582-984F-49C9-B463-EEE635B6C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9FF-924A-425C-9A80-A66E1F4E1C9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2582-984F-49C9-B463-EEE635B6C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01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9FF-924A-425C-9A80-A66E1F4E1C9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2582-984F-49C9-B463-EEE635B6C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04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9FF-924A-425C-9A80-A66E1F4E1C9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2582-984F-49C9-B463-EEE635B6C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1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679FF-924A-425C-9A80-A66E1F4E1C9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32582-984F-49C9-B463-EEE635B6C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45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4" name="Object 1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87442311"/>
              </p:ext>
            </p:extLst>
          </p:nvPr>
        </p:nvGraphicFramePr>
        <p:xfrm>
          <a:off x="1373" y="1456"/>
          <a:ext cx="1357" cy="1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" y="1456"/>
                        <a:ext cx="1357" cy="14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286010"/>
              </p:ext>
            </p:extLst>
          </p:nvPr>
        </p:nvGraphicFramePr>
        <p:xfrm>
          <a:off x="466975" y="837993"/>
          <a:ext cx="8353496" cy="3877603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993936"/>
                <a:gridCol w="1139119"/>
                <a:gridCol w="3456274"/>
                <a:gridCol w="1752210"/>
                <a:gridCol w="1011957"/>
              </a:tblGrid>
              <a:tr h="349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Suppliers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Inputs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Process </a:t>
                      </a:r>
                      <a:r>
                        <a:rPr kumimoji="0" lang="en-US" sz="10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(5-7 "main steps" of the process)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Outputs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Customers  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35353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053230"/>
              </p:ext>
            </p:extLst>
          </p:nvPr>
        </p:nvGraphicFramePr>
        <p:xfrm>
          <a:off x="467544" y="4811976"/>
          <a:ext cx="8352929" cy="908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27"/>
                <a:gridCol w="3223938"/>
                <a:gridCol w="1318884"/>
                <a:gridCol w="2857580"/>
              </a:tblGrid>
              <a:tr h="129192">
                <a:tc>
                  <a:txBody>
                    <a:bodyPr/>
                    <a:lstStyle/>
                    <a:p>
                      <a:pPr eaLnBrk="1"/>
                      <a:endParaRPr lang="en-US" sz="300" dirty="0"/>
                    </a:p>
                  </a:txBody>
                  <a:tcPr marL="9523" marR="9523" marT="951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US" sz="300" dirty="0"/>
                    </a:p>
                  </a:txBody>
                  <a:tcPr marL="91427" marR="91427" marT="45689" marB="45689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US" sz="300" dirty="0"/>
                    </a:p>
                  </a:txBody>
                  <a:tcPr marL="91427" marR="91427" marT="45689" marB="45689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eaLnBrk="1"/>
                      <a:endParaRPr lang="en-US" sz="300" dirty="0"/>
                    </a:p>
                  </a:txBody>
                  <a:tcPr marL="91427" marR="91427" marT="45689" marB="45689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258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 Name</a:t>
                      </a:r>
                    </a:p>
                  </a:txBody>
                  <a:tcPr marL="36000" marR="36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eaLnBrk="1" fontAlgn="b"/>
                      <a:endParaRPr lang="en-US" sz="9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Boundaries of the process</a:t>
                      </a:r>
                    </a:p>
                  </a:txBody>
                  <a:tcPr marL="36000" marR="36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0905" rtl="0" eaLnBrk="1" fontAlgn="b" latinLnBrk="0" hangingPunct="1"/>
                      <a:endParaRPr lang="en-US" sz="900" b="1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96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 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Purpose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eaLnBrk="1" fontAlgn="b"/>
                      <a:endParaRPr lang="en-US" sz="9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KPI’s in the process</a:t>
                      </a:r>
                    </a:p>
                  </a:txBody>
                  <a:tcPr marL="36000" marR="36000" marT="36000" marB="36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800905" rtl="0" eaLnBrk="1" fontAlgn="b" latinLnBrk="0" hangingPunct="1"/>
                      <a:endParaRPr lang="en-US" sz="900" b="1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96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 Owner</a:t>
                      </a:r>
                    </a:p>
                  </a:txBody>
                  <a:tcPr marL="36000" marR="36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eaLnBrk="1" fontAlgn="b"/>
                      <a:endParaRPr lang="en-US" sz="9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800905" rtl="0" eaLnBrk="1" fontAlgn="b" latinLnBrk="0" hangingPunct="1"/>
                      <a:endParaRPr lang="en-US" sz="900" b="1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9209" name="Title 1"/>
          <p:cNvSpPr>
            <a:spLocks noGrp="1"/>
          </p:cNvSpPr>
          <p:nvPr>
            <p:ph type="title"/>
          </p:nvPr>
        </p:nvSpPr>
        <p:spPr>
          <a:xfrm>
            <a:off x="467544" y="260629"/>
            <a:ext cx="8265139" cy="652251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SIPOC: </a:t>
            </a:r>
            <a:r>
              <a:rPr lang="en-US" sz="2000" i="1" dirty="0" smtClean="0">
                <a:solidFill>
                  <a:schemeClr val="tx1"/>
                </a:solidFill>
              </a:rPr>
              <a:t>Process NAME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681045" y="103954"/>
            <a:ext cx="2304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 smtClean="0"/>
              <a:t>Update: </a:t>
            </a:r>
            <a:r>
              <a:rPr lang="en-US" sz="1000" i="1" dirty="0" err="1" smtClean="0"/>
              <a:t>dd</a:t>
            </a:r>
            <a:r>
              <a:rPr lang="en-US" sz="1000" i="1" dirty="0" smtClean="0"/>
              <a:t>/mm/</a:t>
            </a:r>
            <a:r>
              <a:rPr lang="en-US" sz="1000" i="1" dirty="0" err="1" smtClean="0"/>
              <a:t>yyyy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137199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44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think-cell Slide</vt:lpstr>
      <vt:lpstr>SIPOC: Process NAME </vt:lpstr>
    </vt:vector>
  </TitlesOfParts>
  <Company>Statoil Fuel &amp; Retail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SIPOC: Process NAME</dc:title>
  <dc:creator>Gatis Šiliņš</dc:creator>
  <cp:lastModifiedBy>Gatis Šiliņš</cp:lastModifiedBy>
  <cp:revision>5</cp:revision>
  <dcterms:created xsi:type="dcterms:W3CDTF">2016-08-10T12:52:50Z</dcterms:created>
  <dcterms:modified xsi:type="dcterms:W3CDTF">2016-09-16T22:00:00Z</dcterms:modified>
</cp:coreProperties>
</file>